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10239375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922" y="942577"/>
            <a:ext cx="7679531" cy="2005142"/>
          </a:xfrm>
        </p:spPr>
        <p:txBody>
          <a:bodyPr anchor="b"/>
          <a:lstStyle>
            <a:lvl1pPr algn="ctr">
              <a:defRPr sz="503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9922" y="3025045"/>
            <a:ext cx="7679531" cy="1390533"/>
          </a:xfrm>
        </p:spPr>
        <p:txBody>
          <a:bodyPr/>
          <a:lstStyle>
            <a:lvl1pPr marL="0" indent="0" algn="ctr">
              <a:buNone/>
              <a:defRPr sz="2016"/>
            </a:lvl1pPr>
            <a:lvl2pPr marL="383957" indent="0" algn="ctr">
              <a:buNone/>
              <a:defRPr sz="1680"/>
            </a:lvl2pPr>
            <a:lvl3pPr marL="767913" indent="0" algn="ctr">
              <a:buNone/>
              <a:defRPr sz="1512"/>
            </a:lvl3pPr>
            <a:lvl4pPr marL="1151870" indent="0" algn="ctr">
              <a:buNone/>
              <a:defRPr sz="1344"/>
            </a:lvl4pPr>
            <a:lvl5pPr marL="1535826" indent="0" algn="ctr">
              <a:buNone/>
              <a:defRPr sz="1344"/>
            </a:lvl5pPr>
            <a:lvl6pPr marL="1919783" indent="0" algn="ctr">
              <a:buNone/>
              <a:defRPr sz="1344"/>
            </a:lvl6pPr>
            <a:lvl7pPr marL="2303739" indent="0" algn="ctr">
              <a:buNone/>
              <a:defRPr sz="1344"/>
            </a:lvl7pPr>
            <a:lvl8pPr marL="2687696" indent="0" algn="ctr">
              <a:buNone/>
              <a:defRPr sz="1344"/>
            </a:lvl8pPr>
            <a:lvl9pPr marL="3071652" indent="0" algn="ctr">
              <a:buNone/>
              <a:defRPr sz="134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65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110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7553" y="306637"/>
            <a:ext cx="2207865" cy="488086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3957" y="306637"/>
            <a:ext cx="6495604" cy="488086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54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980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24" y="1435864"/>
            <a:ext cx="8831461" cy="2395771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624" y="3854300"/>
            <a:ext cx="8831461" cy="1259879"/>
          </a:xfrm>
        </p:spPr>
        <p:txBody>
          <a:bodyPr/>
          <a:lstStyle>
            <a:lvl1pPr marL="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1pPr>
            <a:lvl2pPr marL="38395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2pPr>
            <a:lvl3pPr marL="767913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3pPr>
            <a:lvl4pPr marL="1151870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4pPr>
            <a:lvl5pPr marL="1535826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5pPr>
            <a:lvl6pPr marL="1919783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6pPr>
            <a:lvl7pPr marL="2303739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7pPr>
            <a:lvl8pPr marL="2687696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8pPr>
            <a:lvl9pPr marL="3071652" indent="0">
              <a:buNone/>
              <a:defRPr sz="13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318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957" y="1533187"/>
            <a:ext cx="4351734" cy="365431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3684" y="1533187"/>
            <a:ext cx="4351734" cy="365431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0534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291" y="306638"/>
            <a:ext cx="8831461" cy="11132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5291" y="1411865"/>
            <a:ext cx="4331735" cy="691934"/>
          </a:xfrm>
        </p:spPr>
        <p:txBody>
          <a:bodyPr anchor="b"/>
          <a:lstStyle>
            <a:lvl1pPr marL="0" indent="0">
              <a:buNone/>
              <a:defRPr sz="2016" b="1"/>
            </a:lvl1pPr>
            <a:lvl2pPr marL="383957" indent="0">
              <a:buNone/>
              <a:defRPr sz="1680" b="1"/>
            </a:lvl2pPr>
            <a:lvl3pPr marL="767913" indent="0">
              <a:buNone/>
              <a:defRPr sz="1512" b="1"/>
            </a:lvl3pPr>
            <a:lvl4pPr marL="1151870" indent="0">
              <a:buNone/>
              <a:defRPr sz="1344" b="1"/>
            </a:lvl4pPr>
            <a:lvl5pPr marL="1535826" indent="0">
              <a:buNone/>
              <a:defRPr sz="1344" b="1"/>
            </a:lvl5pPr>
            <a:lvl6pPr marL="1919783" indent="0">
              <a:buNone/>
              <a:defRPr sz="1344" b="1"/>
            </a:lvl6pPr>
            <a:lvl7pPr marL="2303739" indent="0">
              <a:buNone/>
              <a:defRPr sz="1344" b="1"/>
            </a:lvl7pPr>
            <a:lvl8pPr marL="2687696" indent="0">
              <a:buNone/>
              <a:defRPr sz="1344" b="1"/>
            </a:lvl8pPr>
            <a:lvl9pPr marL="3071652" indent="0">
              <a:buNone/>
              <a:defRPr sz="134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291" y="2103799"/>
            <a:ext cx="4331735" cy="30943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3684" y="1411865"/>
            <a:ext cx="4353068" cy="691934"/>
          </a:xfrm>
        </p:spPr>
        <p:txBody>
          <a:bodyPr anchor="b"/>
          <a:lstStyle>
            <a:lvl1pPr marL="0" indent="0">
              <a:buNone/>
              <a:defRPr sz="2016" b="1"/>
            </a:lvl1pPr>
            <a:lvl2pPr marL="383957" indent="0">
              <a:buNone/>
              <a:defRPr sz="1680" b="1"/>
            </a:lvl2pPr>
            <a:lvl3pPr marL="767913" indent="0">
              <a:buNone/>
              <a:defRPr sz="1512" b="1"/>
            </a:lvl3pPr>
            <a:lvl4pPr marL="1151870" indent="0">
              <a:buNone/>
              <a:defRPr sz="1344" b="1"/>
            </a:lvl4pPr>
            <a:lvl5pPr marL="1535826" indent="0">
              <a:buNone/>
              <a:defRPr sz="1344" b="1"/>
            </a:lvl5pPr>
            <a:lvl6pPr marL="1919783" indent="0">
              <a:buNone/>
              <a:defRPr sz="1344" b="1"/>
            </a:lvl6pPr>
            <a:lvl7pPr marL="2303739" indent="0">
              <a:buNone/>
              <a:defRPr sz="1344" b="1"/>
            </a:lvl7pPr>
            <a:lvl8pPr marL="2687696" indent="0">
              <a:buNone/>
              <a:defRPr sz="1344" b="1"/>
            </a:lvl8pPr>
            <a:lvl9pPr marL="3071652" indent="0">
              <a:buNone/>
              <a:defRPr sz="134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3684" y="2103799"/>
            <a:ext cx="4353068" cy="30943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27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357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495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291" y="383963"/>
            <a:ext cx="3302465" cy="1343872"/>
          </a:xfrm>
        </p:spPr>
        <p:txBody>
          <a:bodyPr anchor="b"/>
          <a:lstStyle>
            <a:lvl1pPr>
              <a:defRPr sz="268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068" y="829255"/>
            <a:ext cx="5183684" cy="4092942"/>
          </a:xfrm>
        </p:spPr>
        <p:txBody>
          <a:bodyPr/>
          <a:lstStyle>
            <a:lvl1pPr>
              <a:defRPr sz="2687"/>
            </a:lvl1pPr>
            <a:lvl2pPr>
              <a:defRPr sz="2351"/>
            </a:lvl2pPr>
            <a:lvl3pPr>
              <a:defRPr sz="2016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291" y="1727835"/>
            <a:ext cx="3302465" cy="3201028"/>
          </a:xfrm>
        </p:spPr>
        <p:txBody>
          <a:bodyPr/>
          <a:lstStyle>
            <a:lvl1pPr marL="0" indent="0">
              <a:buNone/>
              <a:defRPr sz="1344"/>
            </a:lvl1pPr>
            <a:lvl2pPr marL="383957" indent="0">
              <a:buNone/>
              <a:defRPr sz="1176"/>
            </a:lvl2pPr>
            <a:lvl3pPr marL="767913" indent="0">
              <a:buNone/>
              <a:defRPr sz="1008"/>
            </a:lvl3pPr>
            <a:lvl4pPr marL="1151870" indent="0">
              <a:buNone/>
              <a:defRPr sz="840"/>
            </a:lvl4pPr>
            <a:lvl5pPr marL="1535826" indent="0">
              <a:buNone/>
              <a:defRPr sz="840"/>
            </a:lvl5pPr>
            <a:lvl6pPr marL="1919783" indent="0">
              <a:buNone/>
              <a:defRPr sz="840"/>
            </a:lvl6pPr>
            <a:lvl7pPr marL="2303739" indent="0">
              <a:buNone/>
              <a:defRPr sz="840"/>
            </a:lvl7pPr>
            <a:lvl8pPr marL="2687696" indent="0">
              <a:buNone/>
              <a:defRPr sz="840"/>
            </a:lvl8pPr>
            <a:lvl9pPr marL="3071652" indent="0">
              <a:buNone/>
              <a:defRPr sz="84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395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291" y="383963"/>
            <a:ext cx="3302465" cy="1343872"/>
          </a:xfrm>
        </p:spPr>
        <p:txBody>
          <a:bodyPr anchor="b"/>
          <a:lstStyle>
            <a:lvl1pPr>
              <a:defRPr sz="268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53068" y="829255"/>
            <a:ext cx="5183684" cy="4092942"/>
          </a:xfrm>
        </p:spPr>
        <p:txBody>
          <a:bodyPr anchor="t"/>
          <a:lstStyle>
            <a:lvl1pPr marL="0" indent="0">
              <a:buNone/>
              <a:defRPr sz="2687"/>
            </a:lvl1pPr>
            <a:lvl2pPr marL="383957" indent="0">
              <a:buNone/>
              <a:defRPr sz="2351"/>
            </a:lvl2pPr>
            <a:lvl3pPr marL="767913" indent="0">
              <a:buNone/>
              <a:defRPr sz="2016"/>
            </a:lvl3pPr>
            <a:lvl4pPr marL="1151870" indent="0">
              <a:buNone/>
              <a:defRPr sz="1680"/>
            </a:lvl4pPr>
            <a:lvl5pPr marL="1535826" indent="0">
              <a:buNone/>
              <a:defRPr sz="1680"/>
            </a:lvl5pPr>
            <a:lvl6pPr marL="1919783" indent="0">
              <a:buNone/>
              <a:defRPr sz="1680"/>
            </a:lvl6pPr>
            <a:lvl7pPr marL="2303739" indent="0">
              <a:buNone/>
              <a:defRPr sz="1680"/>
            </a:lvl7pPr>
            <a:lvl8pPr marL="2687696" indent="0">
              <a:buNone/>
              <a:defRPr sz="1680"/>
            </a:lvl8pPr>
            <a:lvl9pPr marL="3071652" indent="0">
              <a:buNone/>
              <a:defRPr sz="168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291" y="1727835"/>
            <a:ext cx="3302465" cy="3201028"/>
          </a:xfrm>
        </p:spPr>
        <p:txBody>
          <a:bodyPr/>
          <a:lstStyle>
            <a:lvl1pPr marL="0" indent="0">
              <a:buNone/>
              <a:defRPr sz="1344"/>
            </a:lvl1pPr>
            <a:lvl2pPr marL="383957" indent="0">
              <a:buNone/>
              <a:defRPr sz="1176"/>
            </a:lvl2pPr>
            <a:lvl3pPr marL="767913" indent="0">
              <a:buNone/>
              <a:defRPr sz="1008"/>
            </a:lvl3pPr>
            <a:lvl4pPr marL="1151870" indent="0">
              <a:buNone/>
              <a:defRPr sz="840"/>
            </a:lvl4pPr>
            <a:lvl5pPr marL="1535826" indent="0">
              <a:buNone/>
              <a:defRPr sz="840"/>
            </a:lvl5pPr>
            <a:lvl6pPr marL="1919783" indent="0">
              <a:buNone/>
              <a:defRPr sz="840"/>
            </a:lvl6pPr>
            <a:lvl7pPr marL="2303739" indent="0">
              <a:buNone/>
              <a:defRPr sz="840"/>
            </a:lvl7pPr>
            <a:lvl8pPr marL="2687696" indent="0">
              <a:buNone/>
              <a:defRPr sz="840"/>
            </a:lvl8pPr>
            <a:lvl9pPr marL="3071652" indent="0">
              <a:buNone/>
              <a:defRPr sz="84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78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3957" y="306638"/>
            <a:ext cx="8831461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3957" y="1533187"/>
            <a:ext cx="8831461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3957" y="5338158"/>
            <a:ext cx="2303859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6747A-D1A6-4002-B23A-66823AD13078}" type="datetimeFigureOut">
              <a:rPr lang="en-CA" smtClean="0"/>
              <a:t>2022-01-18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91793" y="5338158"/>
            <a:ext cx="3455789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1559" y="5338158"/>
            <a:ext cx="2303859" cy="306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E8A6C-F996-49B6-8AE5-0426C363465F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91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296" y="0"/>
            <a:ext cx="5265087" cy="421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538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7650051" y="4572000"/>
            <a:ext cx="2369713" cy="8309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n w="12700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Century Gothic" panose="020B0502020202020204" pitchFamily="34" charset="0"/>
              </a:rPr>
              <a:t>ENERGÍA ELÉCTRICA</a:t>
            </a:r>
            <a:endParaRPr lang="en-CA" sz="2400" b="1" dirty="0">
              <a:ln w="12700" cmpd="sng">
                <a:solidFill>
                  <a:srgbClr val="92D050"/>
                </a:solidFill>
                <a:prstDash val="solid"/>
              </a:ln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7693"/>
            <a:ext cx="1283801" cy="169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5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482626" y="5057242"/>
            <a:ext cx="2640169" cy="4616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n w="12700" cmpd="sng">
                  <a:solidFill>
                    <a:srgbClr val="00B050"/>
                  </a:solidFill>
                  <a:prstDash val="solid"/>
                </a:ln>
                <a:solidFill>
                  <a:srgbClr val="92D050"/>
                </a:solidFill>
                <a:latin typeface="Century Gothic" panose="020B0502020202020204" pitchFamily="34" charset="0"/>
              </a:rPr>
              <a:t>CLIMATIZACIÓN</a:t>
            </a:r>
            <a:endParaRPr lang="en-CA" sz="2400" b="1" dirty="0">
              <a:ln w="12700" cmpd="sng">
                <a:solidFill>
                  <a:srgbClr val="00B050"/>
                </a:solidFill>
                <a:prstDash val="solid"/>
              </a:ln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7693"/>
            <a:ext cx="1283801" cy="169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13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7693"/>
            <a:ext cx="1283801" cy="169815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650051" y="4572000"/>
            <a:ext cx="2369713" cy="8309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n w="12700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Century Gothic" panose="020B0502020202020204" pitchFamily="34" charset="0"/>
              </a:rPr>
              <a:t>ENERGÍAS RENOVABLES</a:t>
            </a:r>
            <a:endParaRPr lang="en-CA" sz="2400" b="1" dirty="0">
              <a:ln w="12700" cmpd="sng">
                <a:solidFill>
                  <a:srgbClr val="92D050"/>
                </a:solidFill>
                <a:prstDash val="solid"/>
              </a:ln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484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42434" y="309093"/>
            <a:ext cx="5447763" cy="83099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n w="12700" cmpd="sng">
                  <a:solidFill>
                    <a:srgbClr val="92D050"/>
                  </a:solidFill>
                  <a:prstDash val="solid"/>
                </a:ln>
                <a:solidFill>
                  <a:srgbClr val="92D050"/>
                </a:solidFill>
                <a:latin typeface="Century Gothic" panose="020B0502020202020204" pitchFamily="34" charset="0"/>
              </a:rPr>
              <a:t>TRABAJAMOS A FAVOR DE LA EFICIENCIA ENERGÉTICA</a:t>
            </a:r>
            <a:endParaRPr lang="en-CA" sz="2400" b="1" dirty="0">
              <a:ln w="12700" cmpd="sng">
                <a:solidFill>
                  <a:srgbClr val="92D050"/>
                </a:solidFill>
                <a:prstDash val="solid"/>
              </a:ln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135" y="1472166"/>
            <a:ext cx="1283801" cy="169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260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12</Words>
  <Application>Microsoft Office PowerPoint</Application>
  <PresentationFormat>Personalizado</PresentationFormat>
  <Paragraphs>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 Gomez</dc:creator>
  <cp:lastModifiedBy>Henry Villarreal</cp:lastModifiedBy>
  <cp:revision>12</cp:revision>
  <dcterms:created xsi:type="dcterms:W3CDTF">2022-01-18T23:53:05Z</dcterms:created>
  <dcterms:modified xsi:type="dcterms:W3CDTF">2022-01-19T05:03:54Z</dcterms:modified>
</cp:coreProperties>
</file>